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4"/>
  </p:notesMasterIdLst>
  <p:handoutMasterIdLst>
    <p:handoutMasterId r:id="rId25"/>
  </p:handoutMasterIdLst>
  <p:sldIdLst>
    <p:sldId id="427" r:id="rId2"/>
    <p:sldId id="430" r:id="rId3"/>
    <p:sldId id="432" r:id="rId4"/>
    <p:sldId id="436" r:id="rId5"/>
    <p:sldId id="442" r:id="rId6"/>
    <p:sldId id="440" r:id="rId7"/>
    <p:sldId id="444" r:id="rId8"/>
    <p:sldId id="443" r:id="rId9"/>
    <p:sldId id="439" r:id="rId10"/>
    <p:sldId id="441" r:id="rId11"/>
    <p:sldId id="450" r:id="rId12"/>
    <p:sldId id="437" r:id="rId13"/>
    <p:sldId id="445" r:id="rId14"/>
    <p:sldId id="433" r:id="rId15"/>
    <p:sldId id="446" r:id="rId16"/>
    <p:sldId id="447" r:id="rId17"/>
    <p:sldId id="448" r:id="rId18"/>
    <p:sldId id="449" r:id="rId19"/>
    <p:sldId id="451" r:id="rId20"/>
    <p:sldId id="452" r:id="rId21"/>
    <p:sldId id="453" r:id="rId22"/>
    <p:sldId id="45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5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871" y="3034261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76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0589BD7-1861-4D6F-A2D8-6E564C938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1751" y="3442920"/>
            <a:ext cx="8027120" cy="2668740"/>
            <a:chOff x="1468911" y="3821306"/>
            <a:chExt cx="7227509" cy="240289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468911" y="3821306"/>
              <a:ext cx="2960270" cy="196196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8911" y="3862646"/>
              <a:ext cx="2960269" cy="903661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F5C8081-311B-4B80-B42F-D4168BE32365}"/>
                </a:ext>
              </a:extLst>
            </p:cNvPr>
            <p:cNvGrpSpPr/>
            <p:nvPr/>
          </p:nvGrpSpPr>
          <p:grpSpPr>
            <a:xfrm>
              <a:off x="4831221" y="4021530"/>
              <a:ext cx="3865199" cy="1877731"/>
              <a:chOff x="4044601" y="4093006"/>
              <a:chExt cx="3865199" cy="187773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0297C23-5DC4-410E-9382-43A03E6BA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44601" y="4093006"/>
                <a:ext cx="3865199" cy="1877731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40F0651-01C5-41D8-83D5-4F7182736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1018" y="4126853"/>
                <a:ext cx="1172363" cy="149678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8F038F-1BEE-459A-914C-71D9165CEAEF}"/>
                  </a:ext>
                </a:extLst>
              </p:cNvPr>
              <p:cNvSpPr txBox="1"/>
              <p:nvPr/>
            </p:nvSpPr>
            <p:spPr>
              <a:xfrm>
                <a:off x="4988980" y="5772035"/>
                <a:ext cx="19764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빈칸을 클릭하여 진행하기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.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A29CB1-B315-4191-8EAC-76F81475E63A}"/>
                  </a:ext>
                </a:extLst>
              </p:cNvPr>
              <p:cNvSpPr txBox="1"/>
              <p:nvPr/>
            </p:nvSpPr>
            <p:spPr>
              <a:xfrm>
                <a:off x="4988980" y="5297052"/>
                <a:ext cx="19764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 dirty="0">
                    <a:solidFill>
                      <a:schemeClr val="bg1"/>
                    </a:solidFill>
                  </a:rPr>
                  <a:t>획득 결과</a:t>
                </a:r>
                <a:endParaRPr lang="en-US" altLang="ko-KR" sz="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400" dirty="0">
                    <a:solidFill>
                      <a:schemeClr val="bg1"/>
                    </a:solidFill>
                  </a:rPr>
                  <a:t>실버 레어 </a:t>
                </a:r>
                <a:r>
                  <a:rPr lang="en-US" altLang="ko-KR" sz="400" dirty="0">
                    <a:solidFill>
                      <a:schemeClr val="bg1"/>
                    </a:solidFill>
                  </a:rPr>
                  <a:t>× 1</a:t>
                </a:r>
              </a:p>
              <a:p>
                <a:pPr algn="ctr"/>
                <a:r>
                  <a:rPr lang="ko-KR" altLang="en-US" sz="400" dirty="0">
                    <a:solidFill>
                      <a:schemeClr val="bg1"/>
                    </a:solidFill>
                  </a:rPr>
                  <a:t>노멀 레어 </a:t>
                </a:r>
                <a:r>
                  <a:rPr lang="en-US" altLang="ko-KR" sz="400" dirty="0">
                    <a:solidFill>
                      <a:schemeClr val="bg1"/>
                    </a:solidFill>
                  </a:rPr>
                  <a:t>× 1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468911" y="5806068"/>
              <a:ext cx="296026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82839" y="4470950"/>
              <a:ext cx="587032" cy="22212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756048" y="4736341"/>
              <a:ext cx="1075173" cy="22405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479A14-2DE5-4A38-BD99-BF406F0ACF4C}"/>
                </a:ext>
              </a:extLst>
            </p:cNvPr>
            <p:cNvSpPr txBox="1"/>
            <p:nvPr/>
          </p:nvSpPr>
          <p:spPr>
            <a:xfrm>
              <a:off x="4831221" y="5970287"/>
              <a:ext cx="38651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 팝업</a:t>
              </a:r>
              <a:endParaRPr lang="en-US" altLang="ko-KR" sz="1050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669" y="4268812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9013938" y="3074220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035343"/>
              </p:ext>
            </p:extLst>
          </p:nvPr>
        </p:nvGraphicFramePr>
        <p:xfrm>
          <a:off x="1275199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D50C1B8B-8E8C-4368-A294-AE1160E02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402" y="1369439"/>
            <a:ext cx="3426938" cy="16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9582"/>
              </p:ext>
            </p:extLst>
          </p:nvPr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0" y="2150094"/>
            <a:ext cx="2918533" cy="378009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8029"/>
              </p:ext>
            </p:extLst>
          </p:nvPr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3134BE-4D02-400D-BFCD-BA1703D019B9}"/>
              </a:ext>
            </a:extLst>
          </p:cNvPr>
          <p:cNvGrpSpPr/>
          <p:nvPr/>
        </p:nvGrpSpPr>
        <p:grpSpPr>
          <a:xfrm>
            <a:off x="9153793" y="1516368"/>
            <a:ext cx="2190750" cy="1741106"/>
            <a:chOff x="9087500" y="1516368"/>
            <a:chExt cx="2190750" cy="17411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FBBDC3-9CA2-4789-B18C-71A8C3C5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44"/>
            <a:stretch/>
          </p:blipFill>
          <p:spPr>
            <a:xfrm>
              <a:off x="9087500" y="1516368"/>
              <a:ext cx="2190750" cy="1741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7BBBD5-A556-4361-A58C-241470F4BE18}"/>
                </a:ext>
              </a:extLst>
            </p:cNvPr>
            <p:cNvSpPr/>
            <p:nvPr/>
          </p:nvSpPr>
          <p:spPr>
            <a:xfrm>
              <a:off x="10735325" y="2946500"/>
              <a:ext cx="354806" cy="1132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1BCAC-3194-4CB5-BEBA-36A2EC0F806C}"/>
              </a:ext>
            </a:extLst>
          </p:cNvPr>
          <p:cNvGrpSpPr/>
          <p:nvPr/>
        </p:nvGrpSpPr>
        <p:grpSpPr>
          <a:xfrm>
            <a:off x="852674" y="3752850"/>
            <a:ext cx="6325163" cy="2047378"/>
            <a:chOff x="1274918" y="3847131"/>
            <a:chExt cx="6325163" cy="20473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DF1BCE-345A-4149-8D76-F9E93F3C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79" r="-1"/>
            <a:stretch/>
          </p:blipFill>
          <p:spPr>
            <a:xfrm>
              <a:off x="1274918" y="3852123"/>
              <a:ext cx="2648772" cy="204238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135E1F7-280A-4693-A80E-23B63EDAC180}"/>
                </a:ext>
              </a:extLst>
            </p:cNvPr>
            <p:cNvGrpSpPr/>
            <p:nvPr/>
          </p:nvGrpSpPr>
          <p:grpSpPr>
            <a:xfrm>
              <a:off x="4951309" y="3847131"/>
              <a:ext cx="2648772" cy="2042386"/>
              <a:chOff x="4126893" y="3847131"/>
              <a:chExt cx="2648772" cy="204238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D0EAD7C-3818-40F3-9993-D44659CCE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79" r="-1"/>
              <a:stretch/>
            </p:blipFill>
            <p:spPr>
              <a:xfrm>
                <a:off x="4126893" y="3847131"/>
                <a:ext cx="2648772" cy="20423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D77BF5F-201A-45F6-8C43-C52509CF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0242" y="3947364"/>
                <a:ext cx="1985505" cy="1826776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1764D9-8AB4-40E1-9F26-992C4FC3ED39}"/>
                </a:ext>
              </a:extLst>
            </p:cNvPr>
            <p:cNvSpPr/>
            <p:nvPr/>
          </p:nvSpPr>
          <p:spPr>
            <a:xfrm>
              <a:off x="3276475" y="5531166"/>
              <a:ext cx="433514" cy="1233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E129ED9F-33BF-4E5F-ABF1-59E2FCE9EE1B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3764280" y="4860752"/>
              <a:ext cx="1520378" cy="8615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A00940-5B94-4C1B-BEF6-4C859364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361" y="5592840"/>
              <a:ext cx="204919" cy="25899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0594181-8092-467D-ACF1-0555E1A5944C}"/>
                </a:ext>
              </a:extLst>
            </p:cNvPr>
            <p:cNvSpPr/>
            <p:nvPr/>
          </p:nvSpPr>
          <p:spPr>
            <a:xfrm>
              <a:off x="5284657" y="3945564"/>
              <a:ext cx="1985505" cy="18285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F63D-9AF8-4092-9EEE-574C576B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82" y="3300766"/>
            <a:ext cx="4524933" cy="29378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329"/>
              </p:ext>
            </p:extLst>
          </p:nvPr>
        </p:nvGraphicFramePr>
        <p:xfrm>
          <a:off x="1000600" y="1536259"/>
          <a:ext cx="6270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보유량 없음 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874432-7618-4C4E-8C3A-43A3D8DF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59" t="18818" r="5993" b="57500"/>
          <a:stretch/>
        </p:blipFill>
        <p:spPr>
          <a:xfrm>
            <a:off x="7870208" y="2057625"/>
            <a:ext cx="2765752" cy="12412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9CBBCB6-1BAC-4E56-BB9A-2189A1CCF8FC}"/>
              </a:ext>
            </a:extLst>
          </p:cNvPr>
          <p:cNvGrpSpPr>
            <a:grpSpLocks noChangeAspect="1"/>
          </p:cNvGrpSpPr>
          <p:nvPr/>
        </p:nvGrpSpPr>
        <p:grpSpPr>
          <a:xfrm>
            <a:off x="1000600" y="3688930"/>
            <a:ext cx="5281329" cy="2511606"/>
            <a:chOff x="1000600" y="3155472"/>
            <a:chExt cx="6436075" cy="30607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57A1CC-DA36-44ED-AA37-98CF786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600" y="3155472"/>
              <a:ext cx="2796750" cy="257316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BC4A0D-7EB9-4EE1-A09C-900D98B1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818" y="3155473"/>
              <a:ext cx="2796750" cy="25731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62F6A3-49BE-484E-9E0D-385B1231D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867" y="3979493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9EC483-07DA-4EEB-B319-7EB673BC87F4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900287" y="3916264"/>
              <a:ext cx="2537535" cy="21782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A29FBE-109E-42F1-89A0-6CF0081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312" y="4020989"/>
              <a:ext cx="178975" cy="2262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9F41CF-F868-4D55-A332-F68D9C5BE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822" y="3877508"/>
              <a:ext cx="77513" cy="775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CAEC28-D420-477D-8B7C-027A017BBD97}"/>
                </a:ext>
              </a:extLst>
            </p:cNvPr>
            <p:cNvSpPr>
              <a:spLocks/>
            </p:cNvSpPr>
            <p:nvPr/>
          </p:nvSpPr>
          <p:spPr>
            <a:xfrm>
              <a:off x="6273645" y="3824811"/>
              <a:ext cx="531788" cy="1302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9EDDC004-BEE5-4FE3-B2D0-F6F9B3A2CEE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00287" y="3955021"/>
              <a:ext cx="3639253" cy="1790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D0119-7499-43B0-BC93-D79A9DFC0FE9}"/>
                </a:ext>
              </a:extLst>
            </p:cNvPr>
            <p:cNvSpPr txBox="1"/>
            <p:nvPr/>
          </p:nvSpPr>
          <p:spPr>
            <a:xfrm>
              <a:off x="1000600" y="5728639"/>
              <a:ext cx="2796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활성화된 항목과 다른 항목 클릭</a:t>
              </a:r>
              <a:endParaRPr lang="en-US" altLang="ko-KR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95BC6-9E44-45F9-ABD2-A3C7DB08CD57}"/>
                </a:ext>
              </a:extLst>
            </p:cNvPr>
            <p:cNvSpPr txBox="1"/>
            <p:nvPr/>
          </p:nvSpPr>
          <p:spPr>
            <a:xfrm>
              <a:off x="3516483" y="5728639"/>
              <a:ext cx="3920192" cy="4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이전 항목 비활성화 및 보유량 변화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보유량이 없을 경우 </a:t>
              </a:r>
              <a:r>
                <a:rPr lang="en-US" altLang="ko-KR" sz="1000" dirty="0"/>
                <a:t>‘</a:t>
              </a:r>
              <a:r>
                <a:rPr lang="ko-KR" altLang="en-US" sz="1000" b="1" dirty="0"/>
                <a:t>보유량 없음</a:t>
              </a:r>
              <a:r>
                <a:rPr lang="en-US" altLang="ko-KR" sz="1000" b="1" dirty="0"/>
                <a:t>.</a:t>
              </a:r>
              <a:r>
                <a:rPr lang="en-US" altLang="ko-KR" sz="1000" dirty="0"/>
                <a:t>’ </a:t>
              </a:r>
              <a:r>
                <a:rPr lang="ko-KR" altLang="en-US" sz="1000" dirty="0"/>
                <a:t>텍스트 출력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58206"/>
              </p:ext>
            </p:extLst>
          </p:nvPr>
        </p:nvGraphicFramePr>
        <p:xfrm>
          <a:off x="1109210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2BE0C3-83D9-4AAE-BD1E-12071AEF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4" t="40748" r="3564" b="17186"/>
          <a:stretch/>
        </p:blipFill>
        <p:spPr>
          <a:xfrm>
            <a:off x="8180918" y="1580320"/>
            <a:ext cx="2230939" cy="1692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24186"/>
              </p:ext>
            </p:extLst>
          </p:nvPr>
        </p:nvGraphicFramePr>
        <p:xfrm>
          <a:off x="1151323" y="153625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1F558E0-B6E6-4166-948F-E23A264D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52" y="2087168"/>
            <a:ext cx="2801865" cy="848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35969"/>
              </p:ext>
            </p:extLst>
          </p:nvPr>
        </p:nvGraphicFramePr>
        <p:xfrm>
          <a:off x="1802288" y="1997402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066DB-A92E-460A-858E-8A32680828B0}"/>
              </a:ext>
            </a:extLst>
          </p:cNvPr>
          <p:cNvSpPr/>
          <p:nvPr/>
        </p:nvSpPr>
        <p:spPr>
          <a:xfrm>
            <a:off x="5133720" y="4038102"/>
            <a:ext cx="3450635" cy="1659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55" y="371989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61A55D-DFA3-402E-B754-1A849E43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498" y="1792434"/>
            <a:ext cx="3411517" cy="163656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8459323" y="354471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71699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정보를 더 상세하게 확인하는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카드에 대한 상세한 정보를 확인할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393643"/>
              </p:ext>
            </p:extLst>
          </p:nvPr>
        </p:nvGraphicFramePr>
        <p:xfrm>
          <a:off x="1920000" y="1489765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61647"/>
              </p:ext>
            </p:extLst>
          </p:nvPr>
        </p:nvGraphicFramePr>
        <p:xfrm>
          <a:off x="695324" y="1261756"/>
          <a:ext cx="68662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분해와 선택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454593"/>
              </p:ext>
            </p:extLst>
          </p:nvPr>
        </p:nvGraphicFramePr>
        <p:xfrm>
          <a:off x="695324" y="1261756"/>
          <a:ext cx="77362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62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분해 결정창을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결정창에는 분해할 카드의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카드의 조건이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카드의 레어도 별로 덱에 넣을 수 있는 최대치인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초과하여 보유하고 있는 카드를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876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숫자는 보유한 카드의 레어도 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매수를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여분 카드를 여분 숫자만큼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일괄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67744"/>
              </p:ext>
            </p:extLst>
          </p:nvPr>
        </p:nvGraphicFramePr>
        <p:xfrm>
          <a:off x="695324" y="1261756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 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일러스트나 정보 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CC0AF24-5C79-464F-BEA6-5EE9593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25" y="1409175"/>
            <a:ext cx="3354743" cy="21383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2"/>
              <a:endCxn id="2" idx="1"/>
            </p:cNvCxnSpPr>
            <p:nvPr/>
          </p:nvCxnSpPr>
          <p:spPr>
            <a:xfrm rot="5400000" flipH="1" flipV="1">
              <a:off x="3383054" y="4283960"/>
              <a:ext cx="732253" cy="1453965"/>
            </a:xfrm>
            <a:prstGeom prst="bentConnector4">
              <a:avLst>
                <a:gd name="adj1" fmla="val -31219"/>
                <a:gd name="adj2" fmla="val 5519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99869"/>
              </p:ext>
            </p:extLst>
          </p:nvPr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7D547EE-E95F-4739-AFF9-733B528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821" y="1354136"/>
            <a:ext cx="1817407" cy="16721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16465"/>
              </p:ext>
            </p:extLst>
          </p:nvPr>
        </p:nvGraphicFramePr>
        <p:xfrm>
          <a:off x="1655918" y="1624173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1903568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461558" y="5210466"/>
            <a:ext cx="416202" cy="1328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903568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5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5572719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572718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28" idx="0"/>
            <a:endCxn id="44" idx="1"/>
          </p:cNvCxnSpPr>
          <p:nvPr/>
        </p:nvCxnSpPr>
        <p:spPr>
          <a:xfrm rot="5400000" flipH="1" flipV="1">
            <a:off x="4455611" y="3763442"/>
            <a:ext cx="661072" cy="22329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35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35" y="3105150"/>
            <a:ext cx="1349693" cy="31455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068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84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32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76378"/>
              </p:ext>
            </p:extLst>
          </p:nvPr>
        </p:nvGraphicFramePr>
        <p:xfrm>
          <a:off x="136234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2249036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763486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785264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C4D010-35EA-4686-B51E-CD325EAB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2" t="18099" r="5490" b="19109"/>
          <a:stretch/>
        </p:blipFill>
        <p:spPr>
          <a:xfrm>
            <a:off x="9340850" y="1510014"/>
            <a:ext cx="1283855" cy="1552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1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37124"/>
              </p:ext>
            </p:extLst>
          </p:nvPr>
        </p:nvGraphicFramePr>
        <p:xfrm>
          <a:off x="1054940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50F7519D-3D16-4C81-9137-70B65EC0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7" t="43527" r="2983" b="34546"/>
          <a:stretch/>
        </p:blipFill>
        <p:spPr>
          <a:xfrm>
            <a:off x="8260739" y="1671221"/>
            <a:ext cx="2909752" cy="11275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726606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9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5400000" flipH="1" flipV="1">
            <a:off x="4730642" y="3263225"/>
            <a:ext cx="58617" cy="2445484"/>
          </a:xfrm>
          <a:prstGeom prst="bentConnector4">
            <a:avLst>
              <a:gd name="adj1" fmla="val -389989"/>
              <a:gd name="adj2" fmla="val 5368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982693" y="4201026"/>
            <a:ext cx="1383448" cy="511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87253C-7D4C-40E9-8CCB-8FE92E9D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647" y="3205728"/>
            <a:ext cx="3952728" cy="2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7215"/>
              </p:ext>
            </p:extLst>
          </p:nvPr>
        </p:nvGraphicFramePr>
        <p:xfrm>
          <a:off x="1031482" y="1485426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B52033-ACB3-478D-A570-7ACC1905F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9"/>
          <a:stretch/>
        </p:blipFill>
        <p:spPr>
          <a:xfrm>
            <a:off x="7694740" y="2040733"/>
            <a:ext cx="3138337" cy="92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8218</TotalTime>
  <Pages>7</Pages>
  <Words>1433</Words>
  <Characters>0</Characters>
  <Application>Microsoft Office PowerPoint</Application>
  <DocSecurity>0</DocSecurity>
  <PresentationFormat>와이드스크린</PresentationFormat>
  <Lines>0</Lines>
  <Paragraphs>163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5622</cp:revision>
  <dcterms:modified xsi:type="dcterms:W3CDTF">2024-11-28T10:51:41Z</dcterms:modified>
  <cp:version>9.103.97.45139</cp:version>
</cp:coreProperties>
</file>